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 varScale="1">
        <p:scale>
          <a:sx n="16" d="100"/>
          <a:sy n="16" d="100"/>
        </p:scale>
        <p:origin x="2466" y="144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951" y="10444844"/>
            <a:ext cx="6895070" cy="341632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41741" y="16950786"/>
            <a:ext cx="54050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385200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78623"/>
              </p:ext>
            </p:extLst>
          </p:nvPr>
        </p:nvGraphicFramePr>
        <p:xfrm>
          <a:off x="15741741" y="17597117"/>
          <a:ext cx="5405074" cy="11310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86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890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373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1072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Unit </a:t>
                      </a:r>
                      <a:endParaRPr lang="tr-TR" sz="2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4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Connection Equipment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42815" y="6827638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16033" y="11717333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3484"/>
              </p:ext>
            </p:extLst>
          </p:nvPr>
        </p:nvGraphicFramePr>
        <p:xfrm>
          <a:off x="7871240" y="25060283"/>
          <a:ext cx="7543490" cy="296392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64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8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90849"/>
              </p:ext>
            </p:extLst>
          </p:nvPr>
        </p:nvGraphicFramePr>
        <p:xfrm>
          <a:off x="642154" y="14824832"/>
          <a:ext cx="13425619" cy="434557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53481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78258"/>
              </p:ext>
            </p:extLst>
          </p:nvPr>
        </p:nvGraphicFramePr>
        <p:xfrm>
          <a:off x="558798" y="19668103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8" y="6827638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0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6033" y="14474761"/>
            <a:ext cx="1841663" cy="15480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  <p:pic>
        <p:nvPicPr>
          <p:cNvPr id="46" name="Resim 45" descr="fotoğraf, duvar, poz içeren bir resim&#10;&#10;Çok yüksek güvenilirlikle oluşturulmuş açıklama">
            <a:extLst>
              <a:ext uri="{FF2B5EF4-FFF2-40B4-BE49-F238E27FC236}">
                <a16:creationId xmlns:a16="http://schemas.microsoft.com/office/drawing/2014/main" id="{B9B29346-D3EF-4D2D-B0A6-21E4E272A1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6752842"/>
            <a:ext cx="6926823" cy="343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5470</TotalTime>
  <Words>363</Words>
  <Application>Microsoft Office PowerPoint</Application>
  <PresentationFormat>Özel</PresentationFormat>
  <Paragraphs>153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kagan</cp:lastModifiedBy>
  <cp:revision>112</cp:revision>
  <dcterms:created xsi:type="dcterms:W3CDTF">2017-05-20T20:25:43Z</dcterms:created>
  <dcterms:modified xsi:type="dcterms:W3CDTF">2019-05-14T13:41:17Z</dcterms:modified>
</cp:coreProperties>
</file>